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59" r:id="rId8"/>
    <p:sldId id="265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-84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4B3BAF-08FC-4C3F-953F-3246AE992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B5D450A-4620-40DB-99A8-6A318C48A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90523D-3911-4EFA-9D64-37F47275D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E2A027-41D7-4218-A0B9-A756C721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6A4B85-8D75-4E06-A06C-1E9B990B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225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741381-C735-4E73-B416-23C512590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B633686-3872-4957-BF26-FB61A7596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BECE59-833F-4CDB-8C04-ECFE2206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B54A39-E5C2-429B-8591-E9618513F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76B6BE-66C0-401F-9919-D56B1C8B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21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6D9CA0B-841A-4AF7-8F1E-A6500033E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45FD3A-B772-4E6F-B9F9-E643ACF83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6E1410-CBE2-455A-A906-3D7EAAF5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6E41D8-9284-4559-811A-D34DF5BC5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38EA11-48CD-494C-9589-A7BDDBC3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342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668FA0-8227-433F-B605-E4E873C4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5D4DA1-243C-408B-8A3C-105BE6DFD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455DFE-D326-42FA-B4B0-4AFA92BC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3C8E2C-8C64-4FEB-807D-051A58206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217281-5EB9-4E4C-989B-32C77764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642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63EC89-DE85-4580-A46C-B4B18938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07C3684-0919-4BAA-A4DF-871270409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AAEF21-46D1-44B0-9881-25117A2A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A97FA5-C244-42AA-A1BA-E0C954DB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5697F7-1BD8-4D3A-AD04-0A1AECDC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74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3A27FE-179C-4FE7-90AD-D7FE054E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596BA2-91AC-414D-A2D6-54AF7E7FE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AD2AF8-4B8D-4B9E-AB08-56B7086C2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223301-C4AD-4871-A755-0ED09C05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950DF0-53EB-4731-9FB0-1BDFE143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2354E5F-EB9C-40D0-8794-08633D2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164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C93263-96B7-4B67-B4EB-DF3A9C931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C9DF85-0722-41E3-B867-76425AED0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2EE6D81-B6F1-475A-AE82-11997882B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BBAF65B-BDFC-4EEE-9614-B2965E05C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8F6E86F-2554-4CEE-B7F6-F0E2982E3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C5B891E-1638-4215-BDAD-DDA14A24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3A690E-EA3C-44AA-9F8D-08D04748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F76BA1C-34A2-40A8-8940-40BDDDEE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359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3D6655-4A5D-4A69-8B7B-369F9BE1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48DD3A4-38E1-49AD-A186-FF8B9179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F279140-9F9D-419A-BAE3-D44512B1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3134F1B-0B42-4471-8D95-4E0E1374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277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D2F0FA1-619E-493B-9439-97859ED6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9DF8531-4CCB-47A9-8EAC-FCD080EA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7242E8-798B-4F4D-BDC4-B3EC0FC8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677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F30886-EA0B-43E9-B5FA-9A6299AF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6BBAAF-BCC1-4D85-A1CC-CA9955570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A940D27-5525-463F-8D1B-D864ADDD4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250EAC-701E-4942-8E8B-63D08F1B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4C40C22-C318-4F79-BCCE-C31DB872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C8FB515-BFDA-48AB-946F-FEC925B1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71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E6FBE5-F5AA-4011-AF3F-386C15739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0097C3-01C4-4FF4-9602-79E307D80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26F6A4-F80C-43DD-A916-ABCD25E4A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1905ABB-74D8-422E-9A2C-30C5D0FC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4BA9B5A-ED6F-443C-8520-49B6BABC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F4C11F-3EFF-4FF7-BECB-0D5A9BDD7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25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B37B1-0B38-4E3B-B214-6E969C6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FCE95E-6CEC-49D8-A594-710B8D9A2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4FF108-E968-4A95-89F3-00C6BA457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E58D7-C0F0-48A4-8DDE-8507A98107F4}" type="datetimeFigureOut">
              <a:rPr lang="ru-RU" smtClean="0"/>
              <a:pPr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1956556-7F0E-4FD8-A80B-722EF5A02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E0BFBA-EBF6-44FB-BAC3-03E59F71A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A7E62-3CEE-42BB-861A-7DA443108C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050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tiff"/><Relationship Id="rId7" Type="http://schemas.openxmlformats.org/officeDocument/2006/relationships/image" Target="../media/image11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574ADF-175A-4C8E-A5CF-223232EFF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2122" y="55826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Процессионные кресты Мангупского </a:t>
            </a:r>
            <a:r>
              <a:rPr lang="ru-RU" sz="6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городища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9E56AC6-399E-4680-B729-50D508D71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4051299"/>
            <a:ext cx="11819422" cy="2736917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10000"/>
              </a:lnSpc>
              <a:spcAft>
                <a:spcPts val="800"/>
              </a:spcAft>
            </a:pPr>
            <a:endParaRPr lang="ru-RU" sz="4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Aft>
                <a:spcPts val="800"/>
              </a:spcAft>
            </a:pPr>
            <a:endParaRPr lang="ru-RU" sz="4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Aft>
                <a:spcPts val="800"/>
              </a:spcAft>
            </a:pPr>
            <a:r>
              <a:rPr lang="ru-RU" sz="4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Цапко С.А.</a:t>
            </a:r>
            <a:endParaRPr lang="ru-RU" sz="4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4C6552-F5BA-40F7-913E-7118AF793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012" y="223640"/>
            <a:ext cx="2377440" cy="3923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457F83-BEC8-44BD-8DF0-626FF6E954B2}"/>
              </a:ext>
            </a:extLst>
          </p:cNvPr>
          <p:cNvSpPr txBox="1"/>
          <p:nvPr/>
        </p:nvSpPr>
        <p:spPr>
          <a:xfrm>
            <a:off x="4587739" y="4733537"/>
            <a:ext cx="7604261" cy="1566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младший научный сотрудник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Лаборатории «Византийский Крым» НИЦ истории и археологии КФУ 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 В.И. Вернадского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525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758AA-505B-4DE4-8E88-A0CE2090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0" y="619125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Церковь Св. Георгия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Мангупская базилика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Церковь Св. Константина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BE0DFE3-08A2-47C1-8468-5911A1202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844" y="288925"/>
            <a:ext cx="5567156" cy="2810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E8C69C-CC5D-4D64-9AAA-14CB53207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5444" y="2899602"/>
            <a:ext cx="5567156" cy="3850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D6750B-7940-4E0D-A9B2-78428164B131}"/>
              </a:ext>
            </a:extLst>
          </p:cNvPr>
          <p:cNvSpPr txBox="1"/>
          <p:nvPr/>
        </p:nvSpPr>
        <p:spPr>
          <a:xfrm>
            <a:off x="124722" y="3352508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докрепостной (позднеримский, конец III – середина VI вв.)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ранневизантийский (середина VI – конец VIII вв.)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хазарский (конец VIII – середина IX вв.),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фемный (середина IX – середина XI вв.)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феодоритский (XIV в. – 1475 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османский (1475–1792 г.)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63504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213" y="363578"/>
            <a:ext cx="9065341" cy="6144611"/>
          </a:xfrm>
        </p:spPr>
      </p:pic>
    </p:spTree>
    <p:extLst>
      <p:ext uri="{BB962C8B-B14F-4D97-AF65-F5344CB8AC3E}">
        <p14:creationId xmlns:p14="http://schemas.microsoft.com/office/powerpoint/2010/main" xmlns="" val="231315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2F7878-8B44-4A61-93B1-1EFD23E80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406" y="-319477"/>
            <a:ext cx="2878394" cy="39486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586679B-6893-49C8-A660-8517641B6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640" y="345057"/>
            <a:ext cx="2015585" cy="3060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04170D-4BCC-474F-8CE3-F92991434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289" y="3925019"/>
            <a:ext cx="2179323" cy="2281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4AFD0E3-3307-44CB-AD42-929F1C1C8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5353" y="388189"/>
            <a:ext cx="1921412" cy="2717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F7C1103-00DA-426B-AE38-7C92EAA62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8228" y="4681724"/>
            <a:ext cx="2047070" cy="18339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C60DBEC-A4AE-4218-BDDA-8D1081523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7608" y="4685656"/>
            <a:ext cx="1947320" cy="1819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818299E0-6A4A-4B07-8AD4-59C0F3500B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1458" y="4174109"/>
            <a:ext cx="4501259" cy="23415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39F18078-8845-4FFD-A279-85FA406F09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0298" y="896157"/>
            <a:ext cx="3912088" cy="2241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BDE97CA-0758-4881-BACD-F98B603B84DB}"/>
              </a:ext>
            </a:extLst>
          </p:cNvPr>
          <p:cNvSpPr txBox="1"/>
          <p:nvPr/>
        </p:nvSpPr>
        <p:spPr>
          <a:xfrm>
            <a:off x="7964216" y="227042"/>
            <a:ext cx="382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Св. Константина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D363B77-0D56-4288-84D8-75FF7BA1A66B}"/>
              </a:ext>
            </a:extLst>
          </p:cNvPr>
          <p:cNvSpPr txBox="1"/>
          <p:nvPr/>
        </p:nvSpPr>
        <p:spPr>
          <a:xfrm>
            <a:off x="8770144" y="3273346"/>
            <a:ext cx="265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состояние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4086D7F-6CC3-4B51-A72A-8E4D1B3F729A}"/>
              </a:ext>
            </a:extLst>
          </p:cNvPr>
          <p:cNvSpPr txBox="1"/>
          <p:nvPr/>
        </p:nvSpPr>
        <p:spPr>
          <a:xfrm>
            <a:off x="8648700" y="3762821"/>
            <a:ext cx="214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М.Б.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1853 г</a:t>
            </a:r>
            <a:r>
              <a:rPr lang="ru-RU" b="1" dirty="0"/>
              <a:t>.</a:t>
            </a:r>
          </a:p>
        </p:txBody>
      </p:sp>
      <p:pic>
        <p:nvPicPr>
          <p:cNvPr id="21" name="Рисунок 20" descr="Без имен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5690" y="1104182"/>
            <a:ext cx="2765554" cy="28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058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E43F1A-C504-4FD4-A905-19AF99B1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5AA25DB-B981-4157-970D-8C63395CA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887" y="4086475"/>
            <a:ext cx="3538667" cy="2584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1A69831-F1A1-4A69-99B7-E37ECF607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176" y="600751"/>
            <a:ext cx="5179060" cy="3007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25A59D-5E09-4FC1-A419-6612E15CD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0788" y="4216650"/>
            <a:ext cx="3705474" cy="2454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E665B0B-9F97-4413-BC96-08863E0FE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6397" y="454069"/>
            <a:ext cx="3960272" cy="6154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0CBE4B1-54D8-413F-BD84-D011A76DA200}"/>
              </a:ext>
            </a:extLst>
          </p:cNvPr>
          <p:cNvSpPr txBox="1"/>
          <p:nvPr/>
        </p:nvSpPr>
        <p:spPr>
          <a:xfrm>
            <a:off x="3666554" y="-48551"/>
            <a:ext cx="4095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Св. Георгия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D143877-2B77-4EB0-AEE1-792DB485CE8C}"/>
              </a:ext>
            </a:extLst>
          </p:cNvPr>
          <p:cNvSpPr txBox="1"/>
          <p:nvPr/>
        </p:nvSpPr>
        <p:spPr>
          <a:xfrm>
            <a:off x="5968104" y="949900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Общий 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3D02B3-CF2B-4C7C-B7C7-411C3685F503}"/>
              </a:ext>
            </a:extLst>
          </p:cNvPr>
          <p:cNvSpPr txBox="1"/>
          <p:nvPr/>
        </p:nvSpPr>
        <p:spPr>
          <a:xfrm>
            <a:off x="1317310" y="3688363"/>
            <a:ext cx="139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Фото 1912 г</a:t>
            </a:r>
            <a:r>
              <a:rPr lang="ru-RU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AEDEC1-6F11-4267-B6BE-4DCA5A5EF0FC}"/>
              </a:ext>
            </a:extLst>
          </p:cNvPr>
          <p:cNvSpPr txBox="1"/>
          <p:nvPr/>
        </p:nvSpPr>
        <p:spPr>
          <a:xfrm>
            <a:off x="5943255" y="3703972"/>
            <a:ext cx="139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Фото 2016 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3569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CB1875-A460-4A30-AD0A-2AC9064D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0" y="-26987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Мангупская базилика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679B355-8DEC-45B0-9358-C014B0D8D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845" y="3664913"/>
            <a:ext cx="3991356" cy="28635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F31BBE-B316-4CC3-A038-534ED2C94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82" y="175587"/>
            <a:ext cx="4278822" cy="25041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64B0E04-868D-4F1D-8B72-AEF1E02C8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3347" y="1858640"/>
            <a:ext cx="3006303" cy="43728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51A4F5-D11E-4579-ACD4-A35D585FB878}"/>
              </a:ext>
            </a:extLst>
          </p:cNvPr>
          <p:cNvSpPr txBox="1"/>
          <p:nvPr/>
        </p:nvSpPr>
        <p:spPr>
          <a:xfrm>
            <a:off x="9666908" y="1360726"/>
            <a:ext cx="188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План Р.Х. Лепера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846B97-1455-430A-B36F-C10540C15AE9}"/>
              </a:ext>
            </a:extLst>
          </p:cNvPr>
          <p:cNvSpPr txBox="1"/>
          <p:nvPr/>
        </p:nvSpPr>
        <p:spPr>
          <a:xfrm>
            <a:off x="1640104" y="3059668"/>
            <a:ext cx="139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Фото 1913 г</a:t>
            </a:r>
            <a:r>
              <a:rPr lang="ru-RU" dirty="0"/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D020C44-F667-4C43-BE52-D180BE59F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625095" y="1530148"/>
            <a:ext cx="4079854" cy="49982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02E683-E594-4223-9A29-C9040E18E0C8}"/>
              </a:ext>
            </a:extLst>
          </p:cNvPr>
          <p:cNvSpPr txBox="1"/>
          <p:nvPr/>
        </p:nvSpPr>
        <p:spPr>
          <a:xfrm>
            <a:off x="6172782" y="1055688"/>
            <a:ext cx="139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Фото 2015 г.</a:t>
            </a:r>
          </a:p>
        </p:txBody>
      </p:sp>
    </p:spTree>
    <p:extLst>
      <p:ext uri="{BB962C8B-B14F-4D97-AF65-F5344CB8AC3E}">
        <p14:creationId xmlns:p14="http://schemas.microsoft.com/office/powerpoint/2010/main" xmlns="" val="243141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B2AB4B9-F24A-4D55-BED8-BF259CE51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196" y="458928"/>
            <a:ext cx="3373504" cy="3981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685C77-3861-459B-8BD1-7C8D680E6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9210" y="104219"/>
            <a:ext cx="2662809" cy="19690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DDF473-45F7-4374-9C52-6168C258F6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3091" y="2233248"/>
            <a:ext cx="2192909" cy="2028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A49CB1-2FE2-41C5-8568-6016DDFBE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244" y="4682915"/>
            <a:ext cx="5218177" cy="20513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0AA683-5934-47EE-A5F9-443AF3AF810D}"/>
              </a:ext>
            </a:extLst>
          </p:cNvPr>
          <p:cNvSpPr txBox="1"/>
          <p:nvPr/>
        </p:nvSpPr>
        <p:spPr>
          <a:xfrm>
            <a:off x="4457920" y="104219"/>
            <a:ext cx="37894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Отверстия на лучах 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сохранившаяся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заклепка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кресте из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Св. Константина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8B11BA5-E814-4985-946F-EA393062B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8635" y="2334181"/>
            <a:ext cx="5550408" cy="441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0864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565" y="207035"/>
            <a:ext cx="3199349" cy="5003320"/>
          </a:xfrm>
          <a:prstGeom prst="rect">
            <a:avLst/>
          </a:prstGeom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0271" y="244715"/>
            <a:ext cx="2666597" cy="4939762"/>
          </a:xfrm>
          <a:prstGeom prst="rect">
            <a:avLst/>
          </a:prstGeom>
        </p:spPr>
      </p:pic>
      <p:pic>
        <p:nvPicPr>
          <p:cNvPr id="7" name="Рисунок 6" descr="оборотная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8868" y="1113255"/>
            <a:ext cx="3426244" cy="4493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472" y="5848710"/>
            <a:ext cx="3907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Варианты реконструкции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81C928F-559B-4A6E-B032-02FB03BAF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903" y="411162"/>
            <a:ext cx="9751798" cy="61710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D995F2-03C9-46B8-82D7-F1F2CEEE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900" y="41116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3516151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145</Words>
  <Application>Microsoft Office PowerPoint</Application>
  <PresentationFormat>Произвольный</PresentationFormat>
  <Paragraphs>32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Процессионные кресты Мангупского городища  </vt:lpstr>
      <vt:lpstr>1. Церковь Св. Георгия  2. Мангупская базилика  3. Церковь Св. Константина</vt:lpstr>
      <vt:lpstr>Слайд 3</vt:lpstr>
      <vt:lpstr>Слайд 4</vt:lpstr>
      <vt:lpstr>Слайд 5</vt:lpstr>
      <vt:lpstr>Мангупская базилика</vt:lpstr>
      <vt:lpstr>Слайд 7</vt:lpstr>
      <vt:lpstr>Слайд 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Процессионные кресты Мангупского городища</dc:title>
  <dc:creator>АРТ</dc:creator>
  <cp:lastModifiedBy>User</cp:lastModifiedBy>
  <cp:revision>28</cp:revision>
  <dcterms:created xsi:type="dcterms:W3CDTF">2023-10-05T11:58:30Z</dcterms:created>
  <dcterms:modified xsi:type="dcterms:W3CDTF">2023-12-26T07:16:16Z</dcterms:modified>
</cp:coreProperties>
</file>