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9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2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9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1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5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8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7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1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8304-F095-4712-8DFF-C13CC864C50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F8E4-4CF9-4392-A3EB-320CACF1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222707"/>
            <a:ext cx="40428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Цветной и драгоценный  металл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средневековых городов Крыма.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Антипенко А.В.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44624"/>
            <a:ext cx="30670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598"/>
            <a:ext cx="30670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6820"/>
            <a:ext cx="1814327" cy="175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54" y="3717032"/>
            <a:ext cx="302418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03440"/>
            <a:ext cx="13589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88" y="607123"/>
            <a:ext cx="980400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4695" r="11225" b="16244"/>
          <a:stretch/>
        </p:blipFill>
        <p:spPr>
          <a:xfrm>
            <a:off x="172392" y="1196752"/>
            <a:ext cx="2957704" cy="4340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4883" r="11491" b="19249"/>
          <a:stretch/>
        </p:blipFill>
        <p:spPr>
          <a:xfrm>
            <a:off x="6084168" y="1280279"/>
            <a:ext cx="2875246" cy="4164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3945" r="11756" b="14741"/>
          <a:stretch/>
        </p:blipFill>
        <p:spPr>
          <a:xfrm>
            <a:off x="2987824" y="2132855"/>
            <a:ext cx="3019557" cy="44639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26064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позднескифского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могильника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Левадки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7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5258" b="7230"/>
          <a:stretch/>
        </p:blipFill>
        <p:spPr>
          <a:xfrm>
            <a:off x="56250" y="620688"/>
            <a:ext cx="4626926" cy="6001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3005" r="4054" b="5352"/>
          <a:stretch/>
        </p:blipFill>
        <p:spPr>
          <a:xfrm>
            <a:off x="4499992" y="479020"/>
            <a:ext cx="4327301" cy="6284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9713" y="109688"/>
            <a:ext cx="4572000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могильника Лучистое-2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6528" r="3292" b="13284"/>
          <a:stretch/>
        </p:blipFill>
        <p:spPr>
          <a:xfrm>
            <a:off x="281976" y="1002526"/>
            <a:ext cx="4520484" cy="54992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10627"/>
            <a:ext cx="3877056" cy="5483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0773" y="116632"/>
            <a:ext cx="4572000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могильника Совхоз-10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0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564904"/>
            <a:ext cx="3039678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ЦВЕТНЫЕ МЕТАЛЛЫ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3830762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ТЯЖЕЛЫЕ ОСНОВНЫЕ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медь, никель, кобальт, свинец, олово, хром, марганец, цинк, кадмий, висмут, сурьму, ртуть, мышьяк.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5695" y="980728"/>
            <a:ext cx="4029534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калий, натрий, магний, алюминий, кальций, стронций, барий, титан.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673" y="3482747"/>
            <a:ext cx="396044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РЕДКИЕ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полоний, радий, торий, актиний, уран,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ротактиний, литий, рубидий, цезий, бериллий.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5695" y="3482746"/>
            <a:ext cx="4029534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ДРАГОЦЕННЫЕ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золото, серебро, платина и металлы платиновой группы - палладий, иридий, родий, рутений и осмий.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1"/>
            <a:endCxn id="3" idx="2"/>
          </p:cNvCxnSpPr>
          <p:nvPr/>
        </p:nvCxnSpPr>
        <p:spPr>
          <a:xfrm flipH="1" flipV="1">
            <a:off x="2094893" y="2181057"/>
            <a:ext cx="892931" cy="583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3"/>
            <a:endCxn id="5" idx="2"/>
          </p:cNvCxnSpPr>
          <p:nvPr/>
        </p:nvCxnSpPr>
        <p:spPr>
          <a:xfrm flipV="1">
            <a:off x="6027502" y="2181057"/>
            <a:ext cx="782960" cy="583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1"/>
            <a:endCxn id="6" idx="0"/>
          </p:cNvCxnSpPr>
          <p:nvPr/>
        </p:nvCxnSpPr>
        <p:spPr>
          <a:xfrm flipH="1">
            <a:off x="2094893" y="2764959"/>
            <a:ext cx="892931" cy="71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3"/>
          </p:cNvCxnSpPr>
          <p:nvPr/>
        </p:nvCxnSpPr>
        <p:spPr>
          <a:xfrm>
            <a:off x="6027502" y="2764959"/>
            <a:ext cx="782960" cy="71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6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124744"/>
            <a:ext cx="4302224" cy="480131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XXIII.80 (23).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всяком золоте имеется серебро в различном количестве — где десятая часть, где восьмая. Только в одном прииске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Галлеции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носящем название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Альбукрарский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золото содержит в себе тридцать шестую часть серебра, вследствие чего оно превосходит все остальные сорта. Золото, содержащее пятую часть серебра, называется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Его частицы находят в золоте, называемом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canaliense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Электр производится также искусственным образом посредством прибавления серебра. Если же количество серебра превысит пятую часть,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выдерживает наковальни.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Плиний Старший. Естественная история.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9658"/>
            <a:ext cx="35528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3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127" y="289679"/>
            <a:ext cx="8352928" cy="230832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археологии массив исходных данных для цветного металла, под которым понимают сплавы на основе меди,  делится на группы в зависимости от основы сплава и наличия основных легирующих компонентов – олова, свинца, цинка. Названия сплавов даются по составляющим их компонентам: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однокомпонентные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«чистая» медь;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двухкомпонентные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свинцовые бронзы, оловянные бронзы, двойные латуни;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трехкомпонентные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оловянисто-свинцовые бронзы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многокомпонентные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сплавы из четырех и более компонентов.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072" y="3260883"/>
            <a:ext cx="8352928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Многокомпонентное высокопробное серебро, согласно классификации, имеет содержание драгоценного металла в пределах 90–95%;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«желтое» серебро – 80– 89%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низкопробное серебро – 50–80%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072" y="5157192"/>
            <a:ext cx="8352928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порога легирования большинство исследователей  цветного металла принимают концентрацию в 1%.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8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955" y="260648"/>
            <a:ext cx="7992888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 металлических изделий, относящихся к эпохе бронзы, у с. Владимировка.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15207"/>
            <a:ext cx="3625180" cy="2641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6387" r="5912" b="10698"/>
          <a:stretch/>
        </p:blipFill>
        <p:spPr>
          <a:xfrm>
            <a:off x="179512" y="2780928"/>
            <a:ext cx="2761800" cy="3636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r="5025"/>
          <a:stretch/>
        </p:blipFill>
        <p:spPr>
          <a:xfrm>
            <a:off x="5973681" y="2406271"/>
            <a:ext cx="2741232" cy="43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95" y="188640"/>
            <a:ext cx="3189784" cy="9233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Артефакты бронзового века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музея в с. Восход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Красногвардейского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р-на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9" y="1212678"/>
            <a:ext cx="3475177" cy="5456682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199363"/>
            <a:ext cx="3930132" cy="9233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Артефакты эпохи бронзы с территории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Керченского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полуострова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3181"/>
            <a:ext cx="1938528" cy="273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65189"/>
            <a:ext cx="1938528" cy="2739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5259" r="7065" b="23004"/>
          <a:stretch/>
        </p:blipFill>
        <p:spPr>
          <a:xfrm>
            <a:off x="6012160" y="4293096"/>
            <a:ext cx="1630128" cy="1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760640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Металл поселения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позднего бронзового века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Багай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4393" r="18389" b="63944"/>
          <a:stretch/>
        </p:blipFill>
        <p:spPr>
          <a:xfrm>
            <a:off x="289737" y="609482"/>
            <a:ext cx="3490175" cy="2171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50000" b="44789"/>
          <a:stretch/>
        </p:blipFill>
        <p:spPr>
          <a:xfrm>
            <a:off x="1067730" y="2924944"/>
            <a:ext cx="2424150" cy="3669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82467"/>
            <a:ext cx="4119372" cy="58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179512" y="692696"/>
            <a:ext cx="4750415" cy="20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8992"/>
            <a:ext cx="4272447" cy="40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r="8380" b="14768"/>
          <a:stretch/>
        </p:blipFill>
        <p:spPr bwMode="auto">
          <a:xfrm>
            <a:off x="4283968" y="3124848"/>
            <a:ext cx="4829579" cy="35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"/>
          <a:stretch/>
        </p:blipFill>
        <p:spPr bwMode="auto">
          <a:xfrm>
            <a:off x="5842535" y="382765"/>
            <a:ext cx="2969010" cy="29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9599"/>
            <a:ext cx="715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Детали колесничного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снаряжения, найденного при раскопках 2018 г. в кургане у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Льговское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Восточном Крыму</a:t>
            </a:r>
          </a:p>
        </p:txBody>
      </p:sp>
    </p:spTree>
    <p:extLst>
      <p:ext uri="{BB962C8B-B14F-4D97-AF65-F5344CB8AC3E}">
        <p14:creationId xmlns:p14="http://schemas.microsoft.com/office/powerpoint/2010/main" val="153610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58377"/>
            <a:ext cx="5293096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конского снаряжения,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обнаруженный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с. Сенное Белогорского района.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4" t="34313" r="9046" b="31250"/>
          <a:stretch/>
        </p:blipFill>
        <p:spPr>
          <a:xfrm rot="5400000">
            <a:off x="-1335044" y="3180454"/>
            <a:ext cx="4153186" cy="1049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33" b="33935"/>
          <a:stretch/>
        </p:blipFill>
        <p:spPr>
          <a:xfrm rot="5400000">
            <a:off x="71938" y="3477952"/>
            <a:ext cx="4103578" cy="1101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" t="30722" r="9187" b="32729"/>
          <a:stretch/>
        </p:blipFill>
        <p:spPr>
          <a:xfrm>
            <a:off x="2627784" y="1196752"/>
            <a:ext cx="5426863" cy="1559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74" t="26177" r="37008" b="36911"/>
          <a:stretch/>
        </p:blipFill>
        <p:spPr>
          <a:xfrm>
            <a:off x="3460857" y="3356992"/>
            <a:ext cx="1952300" cy="1125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5" t="26177" r="34042" b="31883"/>
          <a:stretch/>
        </p:blipFill>
        <p:spPr>
          <a:xfrm>
            <a:off x="6372200" y="3919659"/>
            <a:ext cx="1324225" cy="1278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21" t="32624" r="40776" b="40165"/>
          <a:stretch/>
        </p:blipFill>
        <p:spPr>
          <a:xfrm>
            <a:off x="4179998" y="5250737"/>
            <a:ext cx="839091" cy="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405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16</cp:revision>
  <dcterms:created xsi:type="dcterms:W3CDTF">2023-11-13T11:14:58Z</dcterms:created>
  <dcterms:modified xsi:type="dcterms:W3CDTF">2023-11-14T15:22:20Z</dcterms:modified>
</cp:coreProperties>
</file>